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8D009B-C86D-4C70-B39F-D5A57A6C0CC0}" v="54" dt="2024-10-15T15:50:42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argieson" userId="7d73e983-6064-4d41-82a8-0612a0f0ac69" providerId="ADAL" clId="{BB8D009B-C86D-4C70-B39F-D5A57A6C0CC0}"/>
    <pc:docChg chg="modSld">
      <pc:chgData name="Sarah Sargieson" userId="7d73e983-6064-4d41-82a8-0612a0f0ac69" providerId="ADAL" clId="{BB8D009B-C86D-4C70-B39F-D5A57A6C0CC0}" dt="2024-10-15T15:50:42.360" v="53" actId="20577"/>
      <pc:docMkLst>
        <pc:docMk/>
      </pc:docMkLst>
      <pc:sldChg chg="modSp">
        <pc:chgData name="Sarah Sargieson" userId="7d73e983-6064-4d41-82a8-0612a0f0ac69" providerId="ADAL" clId="{BB8D009B-C86D-4C70-B39F-D5A57A6C0CC0}" dt="2024-10-15T15:50:42.360" v="53" actId="20577"/>
        <pc:sldMkLst>
          <pc:docMk/>
          <pc:sldMk cId="734859136" sldId="256"/>
        </pc:sldMkLst>
        <pc:graphicFrameChg chg="mod">
          <ac:chgData name="Sarah Sargieson" userId="7d73e983-6064-4d41-82a8-0612a0f0ac69" providerId="ADAL" clId="{BB8D009B-C86D-4C70-B39F-D5A57A6C0CC0}" dt="2024-10-15T15:50:42.360" v="53" actId="20577"/>
          <ac:graphicFrameMkLst>
            <pc:docMk/>
            <pc:sldMk cId="734859136" sldId="256"/>
            <ac:graphicFrameMk id="4" creationId="{D0D728B6-C64E-4649-8A1F-5ED17D359D3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F1C8E-06C6-44C4-89A7-5FCA55C3FB1B}" type="doc">
      <dgm:prSet loTypeId="urn:microsoft.com/office/officeart/2005/8/layout/chevron2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GB"/>
        </a:p>
      </dgm:t>
    </dgm:pt>
    <dgm:pt modelId="{28A8DCF9-0B6A-4118-A25A-265D289B9BDE}">
      <dgm:prSet phldrT="[Text]"/>
      <dgm:spPr/>
      <dgm:t>
        <a:bodyPr/>
        <a:lstStyle/>
        <a:p>
          <a:r>
            <a:rPr lang="en-GB" dirty="0"/>
            <a:t>Phonics</a:t>
          </a:r>
        </a:p>
      </dgm:t>
    </dgm:pt>
    <dgm:pt modelId="{56F76F5B-C172-491E-86BC-56D43AAF62DC}" type="parTrans" cxnId="{AFB12C6B-C46A-48C2-A179-6802360DC23E}">
      <dgm:prSet/>
      <dgm:spPr/>
      <dgm:t>
        <a:bodyPr/>
        <a:lstStyle/>
        <a:p>
          <a:endParaRPr lang="en-GB"/>
        </a:p>
      </dgm:t>
    </dgm:pt>
    <dgm:pt modelId="{BFD8F73D-5397-4547-8324-A48E41723B83}" type="sibTrans" cxnId="{AFB12C6B-C46A-48C2-A179-6802360DC23E}">
      <dgm:prSet/>
      <dgm:spPr/>
      <dgm:t>
        <a:bodyPr/>
        <a:lstStyle/>
        <a:p>
          <a:endParaRPr lang="en-GB"/>
        </a:p>
      </dgm:t>
    </dgm:pt>
    <dgm:pt modelId="{03967A0B-5CB3-4935-B2D6-02BE220C0F5A}">
      <dgm:prSet phldrT="[Text]"/>
      <dgm:spPr/>
      <dgm:t>
        <a:bodyPr/>
        <a:lstStyle/>
        <a:p>
          <a:r>
            <a:rPr lang="en-GB" b="1" u="sng" dirty="0"/>
            <a:t>Phonics – Read Write Inc Fresh start.</a:t>
          </a:r>
          <a:endParaRPr lang="en-GB" dirty="0"/>
        </a:p>
      </dgm:t>
    </dgm:pt>
    <dgm:pt modelId="{6B954A52-39FE-419F-BC55-1C03DA9F6BA3}" type="parTrans" cxnId="{471F41DF-47CC-4C03-9910-71071706DB9B}">
      <dgm:prSet/>
      <dgm:spPr/>
      <dgm:t>
        <a:bodyPr/>
        <a:lstStyle/>
        <a:p>
          <a:endParaRPr lang="en-GB"/>
        </a:p>
      </dgm:t>
    </dgm:pt>
    <dgm:pt modelId="{AC6A8206-18EF-4EC9-AC91-0F0FACBED95E}" type="sibTrans" cxnId="{471F41DF-47CC-4C03-9910-71071706DB9B}">
      <dgm:prSet/>
      <dgm:spPr/>
      <dgm:t>
        <a:bodyPr/>
        <a:lstStyle/>
        <a:p>
          <a:endParaRPr lang="en-GB"/>
        </a:p>
      </dgm:t>
    </dgm:pt>
    <dgm:pt modelId="{ABD7F9B1-3A36-4F6E-A7D0-5F9D05C12318}">
      <dgm:prSet phldrT="[Text]"/>
      <dgm:spPr/>
      <dgm:t>
        <a:bodyPr/>
        <a:lstStyle/>
        <a:p>
          <a:r>
            <a:rPr lang="en-GB" dirty="0"/>
            <a:t>Fluency</a:t>
          </a:r>
        </a:p>
      </dgm:t>
    </dgm:pt>
    <dgm:pt modelId="{7CDF4E32-E22F-4B1F-BA0D-3D529793C559}" type="parTrans" cxnId="{5BE70B7F-1AFF-4106-A639-AB98DC16D407}">
      <dgm:prSet/>
      <dgm:spPr/>
      <dgm:t>
        <a:bodyPr/>
        <a:lstStyle/>
        <a:p>
          <a:endParaRPr lang="en-GB"/>
        </a:p>
      </dgm:t>
    </dgm:pt>
    <dgm:pt modelId="{4205046E-B167-48FC-9198-BE7F062173C1}" type="sibTrans" cxnId="{5BE70B7F-1AFF-4106-A639-AB98DC16D407}">
      <dgm:prSet/>
      <dgm:spPr/>
      <dgm:t>
        <a:bodyPr/>
        <a:lstStyle/>
        <a:p>
          <a:endParaRPr lang="en-GB"/>
        </a:p>
      </dgm:t>
    </dgm:pt>
    <dgm:pt modelId="{BA6C53D3-C36E-43D3-B55D-F179712BA0CF}">
      <dgm:prSet phldrT="[Text]"/>
      <dgm:spPr/>
      <dgm:t>
        <a:bodyPr/>
        <a:lstStyle/>
        <a:p>
          <a:r>
            <a:rPr lang="en-GB" b="1" u="sng" dirty="0"/>
            <a:t>Fluency- Rapid Readers</a:t>
          </a:r>
        </a:p>
      </dgm:t>
    </dgm:pt>
    <dgm:pt modelId="{F7A821D4-8F7C-4CE0-A767-DE509BAE5E6C}" type="parTrans" cxnId="{E3EC6EE5-8C1E-4B7C-8F2C-E8C5B1BADD1B}">
      <dgm:prSet/>
      <dgm:spPr/>
      <dgm:t>
        <a:bodyPr/>
        <a:lstStyle/>
        <a:p>
          <a:endParaRPr lang="en-GB"/>
        </a:p>
      </dgm:t>
    </dgm:pt>
    <dgm:pt modelId="{8DDD8FFF-0FD8-4836-B495-F614E02B6700}" type="sibTrans" cxnId="{E3EC6EE5-8C1E-4B7C-8F2C-E8C5B1BADD1B}">
      <dgm:prSet/>
      <dgm:spPr/>
      <dgm:t>
        <a:bodyPr/>
        <a:lstStyle/>
        <a:p>
          <a:endParaRPr lang="en-GB"/>
        </a:p>
      </dgm:t>
    </dgm:pt>
    <dgm:pt modelId="{BBF0F5D7-9B05-4DF9-9827-3111D5BB00A8}">
      <dgm:prSet phldrT="[Text]"/>
      <dgm:spPr/>
      <dgm:t>
        <a:bodyPr/>
        <a:lstStyle/>
        <a:p>
          <a:r>
            <a:rPr lang="en-GB" dirty="0"/>
            <a:t>Reading Widely</a:t>
          </a:r>
        </a:p>
      </dgm:t>
    </dgm:pt>
    <dgm:pt modelId="{472BF6ED-D073-4C86-A720-8365B3D8BC1A}" type="parTrans" cxnId="{2D329E03-1883-42BD-A8FD-85432F6FE880}">
      <dgm:prSet/>
      <dgm:spPr/>
      <dgm:t>
        <a:bodyPr/>
        <a:lstStyle/>
        <a:p>
          <a:endParaRPr lang="en-GB"/>
        </a:p>
      </dgm:t>
    </dgm:pt>
    <dgm:pt modelId="{DCF3E575-4FBD-4023-A017-9CFF2F390CC4}" type="sibTrans" cxnId="{2D329E03-1883-42BD-A8FD-85432F6FE880}">
      <dgm:prSet/>
      <dgm:spPr/>
      <dgm:t>
        <a:bodyPr/>
        <a:lstStyle/>
        <a:p>
          <a:endParaRPr lang="en-GB"/>
        </a:p>
      </dgm:t>
    </dgm:pt>
    <dgm:pt modelId="{20888C98-44DE-46E9-86D9-A42F85D99F6D}">
      <dgm:prSet phldrT="[Text]"/>
      <dgm:spPr/>
      <dgm:t>
        <a:bodyPr/>
        <a:lstStyle/>
        <a:p>
          <a:r>
            <a:rPr lang="en-GB" b="1" u="sng" dirty="0"/>
            <a:t>Reading Widely-</a:t>
          </a:r>
          <a:endParaRPr lang="en-GB" dirty="0"/>
        </a:p>
      </dgm:t>
    </dgm:pt>
    <dgm:pt modelId="{A7EEE96D-FBA4-4EA0-90D5-84F125E1EF09}" type="parTrans" cxnId="{804F4188-7E31-46A6-980A-46D43281019E}">
      <dgm:prSet/>
      <dgm:spPr/>
      <dgm:t>
        <a:bodyPr/>
        <a:lstStyle/>
        <a:p>
          <a:endParaRPr lang="en-GB"/>
        </a:p>
      </dgm:t>
    </dgm:pt>
    <dgm:pt modelId="{6E693A01-9732-4CF6-B03F-D966C8193B43}" type="sibTrans" cxnId="{804F4188-7E31-46A6-980A-46D43281019E}">
      <dgm:prSet/>
      <dgm:spPr/>
      <dgm:t>
        <a:bodyPr/>
        <a:lstStyle/>
        <a:p>
          <a:endParaRPr lang="en-GB"/>
        </a:p>
      </dgm:t>
    </dgm:pt>
    <dgm:pt modelId="{B384EF27-1A2D-4F9A-B68A-D8BE096572E7}">
      <dgm:prSet/>
      <dgm:spPr/>
      <dgm:t>
        <a:bodyPr/>
        <a:lstStyle/>
        <a:p>
          <a:r>
            <a:rPr lang="en-GB"/>
            <a:t>Guided reading to be tailored to the fresh start resources. Badger books orange and turquoise can be used to supplement. </a:t>
          </a:r>
        </a:p>
      </dgm:t>
    </dgm:pt>
    <dgm:pt modelId="{C8E36833-830D-4D78-A939-F52F32836415}" type="parTrans" cxnId="{7B6C1FC2-1ACD-4BCF-BDE9-FDF5C6EFFE61}">
      <dgm:prSet/>
      <dgm:spPr/>
      <dgm:t>
        <a:bodyPr/>
        <a:lstStyle/>
        <a:p>
          <a:endParaRPr lang="en-GB"/>
        </a:p>
      </dgm:t>
    </dgm:pt>
    <dgm:pt modelId="{CE5E2AF9-2965-4C4E-A028-5A2ECBA7DD7A}" type="sibTrans" cxnId="{7B6C1FC2-1ACD-4BCF-BDE9-FDF5C6EFFE61}">
      <dgm:prSet/>
      <dgm:spPr/>
      <dgm:t>
        <a:bodyPr/>
        <a:lstStyle/>
        <a:p>
          <a:endParaRPr lang="en-GB"/>
        </a:p>
      </dgm:t>
    </dgm:pt>
    <dgm:pt modelId="{04833C99-E88F-43E4-B41F-582DB8BF007C}">
      <dgm:prSet/>
      <dgm:spPr/>
      <dgm:t>
        <a:bodyPr/>
        <a:lstStyle/>
        <a:p>
          <a:r>
            <a:rPr lang="en-GB"/>
            <a:t>Daily reading independent books at pupils’ level. </a:t>
          </a:r>
        </a:p>
      </dgm:t>
    </dgm:pt>
    <dgm:pt modelId="{B05F47E1-FFA5-444D-A198-51C645D51812}" type="parTrans" cxnId="{39A406A0-F1D3-4370-81B8-EC7D19504ABE}">
      <dgm:prSet/>
      <dgm:spPr/>
      <dgm:t>
        <a:bodyPr/>
        <a:lstStyle/>
        <a:p>
          <a:endParaRPr lang="en-GB"/>
        </a:p>
      </dgm:t>
    </dgm:pt>
    <dgm:pt modelId="{9B683D77-4BC9-48FC-9C76-066444BC4FE5}" type="sibTrans" cxnId="{39A406A0-F1D3-4370-81B8-EC7D19504ABE}">
      <dgm:prSet/>
      <dgm:spPr/>
      <dgm:t>
        <a:bodyPr/>
        <a:lstStyle/>
        <a:p>
          <a:endParaRPr lang="en-GB"/>
        </a:p>
      </dgm:t>
    </dgm:pt>
    <dgm:pt modelId="{3E834458-62B6-4C1D-8991-EC08806E6EC7}">
      <dgm:prSet/>
      <dgm:spPr/>
      <dgm:t>
        <a:bodyPr/>
        <a:lstStyle/>
        <a:p>
          <a:r>
            <a:rPr lang="en-GB" dirty="0"/>
            <a:t>Reading for pleasure- high interest books the pupils can access Venn Boulevard Library, magazines and comics.</a:t>
          </a:r>
        </a:p>
      </dgm:t>
    </dgm:pt>
    <dgm:pt modelId="{A0B234C8-9521-4A96-8433-4D2874EAE612}" type="parTrans" cxnId="{9745BD70-7697-450B-8853-8A2C21D9082D}">
      <dgm:prSet/>
      <dgm:spPr/>
      <dgm:t>
        <a:bodyPr/>
        <a:lstStyle/>
        <a:p>
          <a:endParaRPr lang="en-GB"/>
        </a:p>
      </dgm:t>
    </dgm:pt>
    <dgm:pt modelId="{CFBD9A0C-E4E6-4DE7-AE63-24D67C071C81}" type="sibTrans" cxnId="{9745BD70-7697-450B-8853-8A2C21D9082D}">
      <dgm:prSet/>
      <dgm:spPr/>
      <dgm:t>
        <a:bodyPr/>
        <a:lstStyle/>
        <a:p>
          <a:endParaRPr lang="en-GB"/>
        </a:p>
      </dgm:t>
    </dgm:pt>
    <dgm:pt modelId="{64367C9A-8A8C-49B4-85AE-4D6CEE64282D}">
      <dgm:prSet/>
      <dgm:spPr/>
      <dgm:t>
        <a:bodyPr/>
        <a:lstStyle/>
        <a:p>
          <a:r>
            <a:rPr lang="en-GB" dirty="0"/>
            <a:t>Class read. Shared book for pleasure read by the tutor. </a:t>
          </a:r>
        </a:p>
      </dgm:t>
    </dgm:pt>
    <dgm:pt modelId="{11C83FEC-6AB9-4D38-AAD1-11971374FF96}" type="parTrans" cxnId="{51929C50-E055-4107-AC30-24AB0BC25F7C}">
      <dgm:prSet/>
      <dgm:spPr/>
      <dgm:t>
        <a:bodyPr/>
        <a:lstStyle/>
        <a:p>
          <a:endParaRPr lang="en-GB"/>
        </a:p>
      </dgm:t>
    </dgm:pt>
    <dgm:pt modelId="{65B52564-850A-40D0-8748-3CF55417B63D}" type="sibTrans" cxnId="{51929C50-E055-4107-AC30-24AB0BC25F7C}">
      <dgm:prSet/>
      <dgm:spPr/>
      <dgm:t>
        <a:bodyPr/>
        <a:lstStyle/>
        <a:p>
          <a:endParaRPr lang="en-GB"/>
        </a:p>
      </dgm:t>
    </dgm:pt>
    <dgm:pt modelId="{52FB2166-6910-4168-9383-E071364ECA5B}">
      <dgm:prSet/>
      <dgm:spPr/>
      <dgm:t>
        <a:bodyPr/>
        <a:lstStyle/>
        <a:p>
          <a:r>
            <a:rPr lang="en-GB" dirty="0"/>
            <a:t>Guided reading using Rapid Reading programme from reading age 6.6 (set 1A) Fiction and Non- fiction.  Badger books should be used to supplement and cover reading in different contexts. Ensure fluency and understanding to build upon comprehension skills. </a:t>
          </a:r>
        </a:p>
      </dgm:t>
    </dgm:pt>
    <dgm:pt modelId="{1CB52469-29EA-4D47-B31E-647586ECEC9F}" type="parTrans" cxnId="{CB773DEB-8F32-4512-8054-EE024406CA5E}">
      <dgm:prSet/>
      <dgm:spPr/>
      <dgm:t>
        <a:bodyPr/>
        <a:lstStyle/>
        <a:p>
          <a:endParaRPr lang="en-GB"/>
        </a:p>
      </dgm:t>
    </dgm:pt>
    <dgm:pt modelId="{FE980779-570A-44CE-ABEE-37C2C56A7354}" type="sibTrans" cxnId="{CB773DEB-8F32-4512-8054-EE024406CA5E}">
      <dgm:prSet/>
      <dgm:spPr/>
      <dgm:t>
        <a:bodyPr/>
        <a:lstStyle/>
        <a:p>
          <a:endParaRPr lang="en-GB"/>
        </a:p>
      </dgm:t>
    </dgm:pt>
    <dgm:pt modelId="{C9CD0996-C5CD-43D4-9546-FBAE810C8918}">
      <dgm:prSet/>
      <dgm:spPr/>
      <dgm:t>
        <a:bodyPr/>
        <a:lstStyle/>
        <a:p>
          <a:r>
            <a:rPr lang="en-GB" dirty="0"/>
            <a:t>Daily independent reading at pupils’ level.</a:t>
          </a:r>
        </a:p>
      </dgm:t>
    </dgm:pt>
    <dgm:pt modelId="{CDAACCFE-532A-43DB-A0B8-4CE7986C2A8F}" type="parTrans" cxnId="{AE9392E2-4CB7-41A2-A69A-56CDB050B10B}">
      <dgm:prSet/>
      <dgm:spPr/>
      <dgm:t>
        <a:bodyPr/>
        <a:lstStyle/>
        <a:p>
          <a:endParaRPr lang="en-GB"/>
        </a:p>
      </dgm:t>
    </dgm:pt>
    <dgm:pt modelId="{5488C7D9-4C90-430B-8FF5-25DAC93B3C95}" type="sibTrans" cxnId="{AE9392E2-4CB7-41A2-A69A-56CDB050B10B}">
      <dgm:prSet/>
      <dgm:spPr/>
      <dgm:t>
        <a:bodyPr/>
        <a:lstStyle/>
        <a:p>
          <a:endParaRPr lang="en-GB"/>
        </a:p>
      </dgm:t>
    </dgm:pt>
    <dgm:pt modelId="{6E7EA90D-9801-4860-9E89-838CD52477E7}">
      <dgm:prSet/>
      <dgm:spPr/>
      <dgm:t>
        <a:bodyPr/>
        <a:lstStyle/>
        <a:p>
          <a:r>
            <a:rPr lang="en-GB" dirty="0"/>
            <a:t>Reading for pleasure- KS3/KS4 recommended reads, Venn Boulevard Library, magazines. </a:t>
          </a:r>
        </a:p>
      </dgm:t>
    </dgm:pt>
    <dgm:pt modelId="{63B06CC1-D3A0-4895-B5AB-684EA644DA01}" type="parTrans" cxnId="{4C023ADC-F235-4C3C-92D1-6D9864B53B15}">
      <dgm:prSet/>
      <dgm:spPr/>
      <dgm:t>
        <a:bodyPr/>
        <a:lstStyle/>
        <a:p>
          <a:endParaRPr lang="en-GB"/>
        </a:p>
      </dgm:t>
    </dgm:pt>
    <dgm:pt modelId="{2C308102-C57B-4590-954A-AC70E046D998}" type="sibTrans" cxnId="{4C023ADC-F235-4C3C-92D1-6D9864B53B15}">
      <dgm:prSet/>
      <dgm:spPr/>
      <dgm:t>
        <a:bodyPr/>
        <a:lstStyle/>
        <a:p>
          <a:endParaRPr lang="en-GB"/>
        </a:p>
      </dgm:t>
    </dgm:pt>
    <dgm:pt modelId="{A8451E3D-0ECD-4F79-85A1-B04CE36B7FCE}">
      <dgm:prSet/>
      <dgm:spPr/>
      <dgm:t>
        <a:bodyPr/>
        <a:lstStyle/>
        <a:p>
          <a:r>
            <a:rPr lang="en-GB" dirty="0"/>
            <a:t> Class read. Shared book for pleasure read by the tutor. </a:t>
          </a:r>
        </a:p>
      </dgm:t>
    </dgm:pt>
    <dgm:pt modelId="{6B39CF2A-2176-4E06-ABFA-14DE6D44728C}" type="parTrans" cxnId="{21E83CD5-67B6-498B-963C-9824C7437F53}">
      <dgm:prSet/>
      <dgm:spPr/>
      <dgm:t>
        <a:bodyPr/>
        <a:lstStyle/>
        <a:p>
          <a:endParaRPr lang="en-GB"/>
        </a:p>
      </dgm:t>
    </dgm:pt>
    <dgm:pt modelId="{354DE493-3B65-477A-BE2E-18E048484E5D}" type="sibTrans" cxnId="{21E83CD5-67B6-498B-963C-9824C7437F53}">
      <dgm:prSet/>
      <dgm:spPr/>
      <dgm:t>
        <a:bodyPr/>
        <a:lstStyle/>
        <a:p>
          <a:endParaRPr lang="en-GB"/>
        </a:p>
      </dgm:t>
    </dgm:pt>
    <dgm:pt modelId="{8556FB12-8FB1-4E1C-B983-A21AA9C888E3}">
      <dgm:prSet/>
      <dgm:spPr/>
      <dgm:t>
        <a:bodyPr/>
        <a:lstStyle/>
        <a:p>
          <a:r>
            <a:rPr lang="en-GB" dirty="0"/>
            <a:t>Daily independent reading at pupils’ level.</a:t>
          </a:r>
        </a:p>
      </dgm:t>
    </dgm:pt>
    <dgm:pt modelId="{8EB6124D-C312-45A0-A623-84B61CC73B72}" type="parTrans" cxnId="{11FE1928-28A3-4FB7-B4E1-BFABD94505FD}">
      <dgm:prSet/>
      <dgm:spPr/>
      <dgm:t>
        <a:bodyPr/>
        <a:lstStyle/>
        <a:p>
          <a:endParaRPr lang="en-GB"/>
        </a:p>
      </dgm:t>
    </dgm:pt>
    <dgm:pt modelId="{775F5A1B-F91A-408F-B306-231AE6A28FB5}" type="sibTrans" cxnId="{11FE1928-28A3-4FB7-B4E1-BFABD94505FD}">
      <dgm:prSet/>
      <dgm:spPr/>
      <dgm:t>
        <a:bodyPr/>
        <a:lstStyle/>
        <a:p>
          <a:endParaRPr lang="en-GB"/>
        </a:p>
      </dgm:t>
    </dgm:pt>
    <dgm:pt modelId="{4E26D208-B5B6-4F84-AC0C-086533FE52CC}">
      <dgm:prSet/>
      <dgm:spPr/>
      <dgm:t>
        <a:bodyPr/>
        <a:lstStyle/>
        <a:p>
          <a:r>
            <a:rPr lang="en-GB" dirty="0"/>
            <a:t>Reading for pleasure- KS3/KS4 recommended reads, Venn Boulevard Centre Library, magazines. </a:t>
          </a:r>
        </a:p>
      </dgm:t>
    </dgm:pt>
    <dgm:pt modelId="{C21FEC57-1AF2-44E7-B50B-E5AA61013C38}" type="parTrans" cxnId="{59877421-DB0A-44DB-9458-3325EC657A3E}">
      <dgm:prSet/>
      <dgm:spPr/>
      <dgm:t>
        <a:bodyPr/>
        <a:lstStyle/>
        <a:p>
          <a:endParaRPr lang="en-GB"/>
        </a:p>
      </dgm:t>
    </dgm:pt>
    <dgm:pt modelId="{A25E6408-6C85-4915-BBD1-AD9CCBDDA979}" type="sibTrans" cxnId="{59877421-DB0A-44DB-9458-3325EC657A3E}">
      <dgm:prSet/>
      <dgm:spPr/>
      <dgm:t>
        <a:bodyPr/>
        <a:lstStyle/>
        <a:p>
          <a:endParaRPr lang="en-GB"/>
        </a:p>
      </dgm:t>
    </dgm:pt>
    <dgm:pt modelId="{C84635FD-061D-4DAD-87D7-ADBAA50AEACA}">
      <dgm:prSet/>
      <dgm:spPr/>
      <dgm:t>
        <a:bodyPr/>
        <a:lstStyle/>
        <a:p>
          <a:r>
            <a:rPr lang="en-GB" dirty="0"/>
            <a:t>Class read. Shared book for pleasure read by the tutor. </a:t>
          </a:r>
        </a:p>
      </dgm:t>
    </dgm:pt>
    <dgm:pt modelId="{532DD882-8438-4BDC-92DA-6724215A68C7}" type="parTrans" cxnId="{E5F1A399-E01D-4CF0-A11C-C92BCC08B4EC}">
      <dgm:prSet/>
      <dgm:spPr/>
      <dgm:t>
        <a:bodyPr/>
        <a:lstStyle/>
        <a:p>
          <a:endParaRPr lang="en-GB"/>
        </a:p>
      </dgm:t>
    </dgm:pt>
    <dgm:pt modelId="{66661BD1-AF0E-4217-8F5F-D139F3DC85EB}" type="sibTrans" cxnId="{E5F1A399-E01D-4CF0-A11C-C92BCC08B4EC}">
      <dgm:prSet/>
      <dgm:spPr/>
      <dgm:t>
        <a:bodyPr/>
        <a:lstStyle/>
        <a:p>
          <a:endParaRPr lang="en-GB"/>
        </a:p>
      </dgm:t>
    </dgm:pt>
    <dgm:pt modelId="{27A77B1C-A258-4FB7-8EF4-9DA6156322E5}">
      <dgm:prSet phldrT="[Text]"/>
      <dgm:spPr/>
      <dgm:t>
        <a:bodyPr/>
        <a:lstStyle/>
        <a:p>
          <a:r>
            <a:rPr lang="en-GB" dirty="0"/>
            <a:t>Guided reading using Rapid Reading programme reading age to 12 years. (set 9A) plus a variety of fiction and non-fiction texts that challenge and embed the reading skills through comprehension and fluency. </a:t>
          </a:r>
        </a:p>
      </dgm:t>
    </dgm:pt>
    <dgm:pt modelId="{6AE0C5E1-559A-44FF-BA3F-058C37E8A5DB}" type="parTrans" cxnId="{D7A1B5B5-9C68-47AA-AD33-86AF99ED104A}">
      <dgm:prSet/>
      <dgm:spPr/>
      <dgm:t>
        <a:bodyPr/>
        <a:lstStyle/>
        <a:p>
          <a:endParaRPr lang="en-GB"/>
        </a:p>
      </dgm:t>
    </dgm:pt>
    <dgm:pt modelId="{DCB91AB1-BC80-4357-BF04-7305245D1DEB}" type="sibTrans" cxnId="{D7A1B5B5-9C68-47AA-AD33-86AF99ED104A}">
      <dgm:prSet/>
      <dgm:spPr/>
      <dgm:t>
        <a:bodyPr/>
        <a:lstStyle/>
        <a:p>
          <a:endParaRPr lang="en-GB"/>
        </a:p>
      </dgm:t>
    </dgm:pt>
    <dgm:pt modelId="{8B173569-0146-4A8A-AA8C-867C325D8BDC}" type="pres">
      <dgm:prSet presAssocID="{C94F1C8E-06C6-44C4-89A7-5FCA55C3FB1B}" presName="linearFlow" presStyleCnt="0">
        <dgm:presLayoutVars>
          <dgm:dir/>
          <dgm:animLvl val="lvl"/>
          <dgm:resizeHandles val="exact"/>
        </dgm:presLayoutVars>
      </dgm:prSet>
      <dgm:spPr/>
    </dgm:pt>
    <dgm:pt modelId="{FDFA6EF5-9C1E-4BB2-BE4F-F87A74F56BE2}" type="pres">
      <dgm:prSet presAssocID="{28A8DCF9-0B6A-4118-A25A-265D289B9BDE}" presName="composite" presStyleCnt="0"/>
      <dgm:spPr/>
    </dgm:pt>
    <dgm:pt modelId="{2EC01E4A-3FCC-404B-91C8-7CD3C7DB1FAF}" type="pres">
      <dgm:prSet presAssocID="{28A8DCF9-0B6A-4118-A25A-265D289B9BD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EAD9EBF-1EA7-43AD-9ED4-329218BCF9EE}" type="pres">
      <dgm:prSet presAssocID="{28A8DCF9-0B6A-4118-A25A-265D289B9BDE}" presName="descendantText" presStyleLbl="alignAcc1" presStyleIdx="0" presStyleCnt="3">
        <dgm:presLayoutVars>
          <dgm:bulletEnabled val="1"/>
        </dgm:presLayoutVars>
      </dgm:prSet>
      <dgm:spPr/>
    </dgm:pt>
    <dgm:pt modelId="{6AE2D501-925F-486C-BC86-A594920A3ADE}" type="pres">
      <dgm:prSet presAssocID="{BFD8F73D-5397-4547-8324-A48E41723B83}" presName="sp" presStyleCnt="0"/>
      <dgm:spPr/>
    </dgm:pt>
    <dgm:pt modelId="{6E6B319A-2F12-40AC-A41F-4C107E1A0E8F}" type="pres">
      <dgm:prSet presAssocID="{ABD7F9B1-3A36-4F6E-A7D0-5F9D05C12318}" presName="composite" presStyleCnt="0"/>
      <dgm:spPr/>
    </dgm:pt>
    <dgm:pt modelId="{BA76D6B0-3C5E-42AA-8004-2C2A6C859391}" type="pres">
      <dgm:prSet presAssocID="{ABD7F9B1-3A36-4F6E-A7D0-5F9D05C1231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28C2231-8CB9-4FA1-B6F7-4960FBE5C493}" type="pres">
      <dgm:prSet presAssocID="{ABD7F9B1-3A36-4F6E-A7D0-5F9D05C12318}" presName="descendantText" presStyleLbl="alignAcc1" presStyleIdx="1" presStyleCnt="3">
        <dgm:presLayoutVars>
          <dgm:bulletEnabled val="1"/>
        </dgm:presLayoutVars>
      </dgm:prSet>
      <dgm:spPr/>
    </dgm:pt>
    <dgm:pt modelId="{A7AF8131-F936-47F8-8579-6FF177883397}" type="pres">
      <dgm:prSet presAssocID="{4205046E-B167-48FC-9198-BE7F062173C1}" presName="sp" presStyleCnt="0"/>
      <dgm:spPr/>
    </dgm:pt>
    <dgm:pt modelId="{9C74F748-8D9C-4290-A529-9674A4BB28FB}" type="pres">
      <dgm:prSet presAssocID="{BBF0F5D7-9B05-4DF9-9827-3111D5BB00A8}" presName="composite" presStyleCnt="0"/>
      <dgm:spPr/>
    </dgm:pt>
    <dgm:pt modelId="{74AA7A8E-3CD5-4F6F-BF9E-06AE4085101D}" type="pres">
      <dgm:prSet presAssocID="{BBF0F5D7-9B05-4DF9-9827-3111D5BB00A8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70AF0BB-BB0A-4739-85F5-B6D3F4EB91B7}" type="pres">
      <dgm:prSet presAssocID="{BBF0F5D7-9B05-4DF9-9827-3111D5BB00A8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5C58003-4661-48E0-89EB-9D5B92AC2C85}" type="presOf" srcId="{BA6C53D3-C36E-43D3-B55D-F179712BA0CF}" destId="{E28C2231-8CB9-4FA1-B6F7-4960FBE5C493}" srcOrd="0" destOrd="0" presId="urn:microsoft.com/office/officeart/2005/8/layout/chevron2"/>
    <dgm:cxn modelId="{2D329E03-1883-42BD-A8FD-85432F6FE880}" srcId="{C94F1C8E-06C6-44C4-89A7-5FCA55C3FB1B}" destId="{BBF0F5D7-9B05-4DF9-9827-3111D5BB00A8}" srcOrd="2" destOrd="0" parTransId="{472BF6ED-D073-4C86-A720-8365B3D8BC1A}" sibTransId="{DCF3E575-4FBD-4023-A017-9CFF2F390CC4}"/>
    <dgm:cxn modelId="{59877421-DB0A-44DB-9458-3325EC657A3E}" srcId="{BBF0F5D7-9B05-4DF9-9827-3111D5BB00A8}" destId="{4E26D208-B5B6-4F84-AC0C-086533FE52CC}" srcOrd="3" destOrd="0" parTransId="{C21FEC57-1AF2-44E7-B50B-E5AA61013C38}" sibTransId="{A25E6408-6C85-4915-BBD1-AD9CCBDDA979}"/>
    <dgm:cxn modelId="{CECA9221-2BBD-4436-A5EF-C4AB923842DF}" type="presOf" srcId="{A8451E3D-0ECD-4F79-85A1-B04CE36B7FCE}" destId="{E28C2231-8CB9-4FA1-B6F7-4960FBE5C493}" srcOrd="0" destOrd="4" presId="urn:microsoft.com/office/officeart/2005/8/layout/chevron2"/>
    <dgm:cxn modelId="{6204F025-E609-4455-85B2-F35702F28022}" type="presOf" srcId="{6E7EA90D-9801-4860-9E89-838CD52477E7}" destId="{E28C2231-8CB9-4FA1-B6F7-4960FBE5C493}" srcOrd="0" destOrd="3" presId="urn:microsoft.com/office/officeart/2005/8/layout/chevron2"/>
    <dgm:cxn modelId="{11FE1928-28A3-4FB7-B4E1-BFABD94505FD}" srcId="{BBF0F5D7-9B05-4DF9-9827-3111D5BB00A8}" destId="{8556FB12-8FB1-4E1C-B983-A21AA9C888E3}" srcOrd="2" destOrd="0" parTransId="{8EB6124D-C312-45A0-A623-84B61CC73B72}" sibTransId="{775F5A1B-F91A-408F-B306-231AE6A28FB5}"/>
    <dgm:cxn modelId="{69C30A34-D968-4251-A7B2-5727E73EDA38}" type="presOf" srcId="{52FB2166-6910-4168-9383-E071364ECA5B}" destId="{E28C2231-8CB9-4FA1-B6F7-4960FBE5C493}" srcOrd="0" destOrd="1" presId="urn:microsoft.com/office/officeart/2005/8/layout/chevron2"/>
    <dgm:cxn modelId="{4B9B0135-BDA6-45A7-A977-967BC1CA0DE0}" type="presOf" srcId="{4E26D208-B5B6-4F84-AC0C-086533FE52CC}" destId="{A70AF0BB-BB0A-4739-85F5-B6D3F4EB91B7}" srcOrd="0" destOrd="3" presId="urn:microsoft.com/office/officeart/2005/8/layout/chevron2"/>
    <dgm:cxn modelId="{365D3444-1D23-4787-B270-4EB34C2C7C7A}" type="presOf" srcId="{C94F1C8E-06C6-44C4-89A7-5FCA55C3FB1B}" destId="{8B173569-0146-4A8A-AA8C-867C325D8BDC}" srcOrd="0" destOrd="0" presId="urn:microsoft.com/office/officeart/2005/8/layout/chevron2"/>
    <dgm:cxn modelId="{B1621346-D472-47E1-8362-26C91F30FF2F}" type="presOf" srcId="{B384EF27-1A2D-4F9A-B68A-D8BE096572E7}" destId="{6EAD9EBF-1EA7-43AD-9ED4-329218BCF9EE}" srcOrd="0" destOrd="1" presId="urn:microsoft.com/office/officeart/2005/8/layout/chevron2"/>
    <dgm:cxn modelId="{AFB12C6B-C46A-48C2-A179-6802360DC23E}" srcId="{C94F1C8E-06C6-44C4-89A7-5FCA55C3FB1B}" destId="{28A8DCF9-0B6A-4118-A25A-265D289B9BDE}" srcOrd="0" destOrd="0" parTransId="{56F76F5B-C172-491E-86BC-56D43AAF62DC}" sibTransId="{BFD8F73D-5397-4547-8324-A48E41723B83}"/>
    <dgm:cxn modelId="{3F37AD4E-5250-4FF6-AD19-02E5CF2D1899}" type="presOf" srcId="{BBF0F5D7-9B05-4DF9-9827-3111D5BB00A8}" destId="{74AA7A8E-3CD5-4F6F-BF9E-06AE4085101D}" srcOrd="0" destOrd="0" presId="urn:microsoft.com/office/officeart/2005/8/layout/chevron2"/>
    <dgm:cxn modelId="{D2E7E84F-4989-493F-9885-772EA6882C1D}" type="presOf" srcId="{ABD7F9B1-3A36-4F6E-A7D0-5F9D05C12318}" destId="{BA76D6B0-3C5E-42AA-8004-2C2A6C859391}" srcOrd="0" destOrd="0" presId="urn:microsoft.com/office/officeart/2005/8/layout/chevron2"/>
    <dgm:cxn modelId="{51929C50-E055-4107-AC30-24AB0BC25F7C}" srcId="{28A8DCF9-0B6A-4118-A25A-265D289B9BDE}" destId="{64367C9A-8A8C-49B4-85AE-4D6CEE64282D}" srcOrd="4" destOrd="0" parTransId="{11C83FEC-6AB9-4D38-AAD1-11971374FF96}" sibTransId="{65B52564-850A-40D0-8748-3CF55417B63D}"/>
    <dgm:cxn modelId="{9745BD70-7697-450B-8853-8A2C21D9082D}" srcId="{28A8DCF9-0B6A-4118-A25A-265D289B9BDE}" destId="{3E834458-62B6-4C1D-8991-EC08806E6EC7}" srcOrd="3" destOrd="0" parTransId="{A0B234C8-9521-4A96-8433-4D2874EAE612}" sibTransId="{CFBD9A0C-E4E6-4DE7-AE63-24D67C071C81}"/>
    <dgm:cxn modelId="{F186EF51-97A9-4CCB-A374-E7A7153F8A78}" type="presOf" srcId="{20888C98-44DE-46E9-86D9-A42F85D99F6D}" destId="{A70AF0BB-BB0A-4739-85F5-B6D3F4EB91B7}" srcOrd="0" destOrd="0" presId="urn:microsoft.com/office/officeart/2005/8/layout/chevron2"/>
    <dgm:cxn modelId="{F3276472-B1A5-4196-9D19-34B86193C9BD}" type="presOf" srcId="{04833C99-E88F-43E4-B41F-582DB8BF007C}" destId="{6EAD9EBF-1EA7-43AD-9ED4-329218BCF9EE}" srcOrd="0" destOrd="2" presId="urn:microsoft.com/office/officeart/2005/8/layout/chevron2"/>
    <dgm:cxn modelId="{A7BC8473-245E-4B88-91D9-5FF18779765D}" type="presOf" srcId="{27A77B1C-A258-4FB7-8EF4-9DA6156322E5}" destId="{A70AF0BB-BB0A-4739-85F5-B6D3F4EB91B7}" srcOrd="0" destOrd="1" presId="urn:microsoft.com/office/officeart/2005/8/layout/chevron2"/>
    <dgm:cxn modelId="{5BE70B7F-1AFF-4106-A639-AB98DC16D407}" srcId="{C94F1C8E-06C6-44C4-89A7-5FCA55C3FB1B}" destId="{ABD7F9B1-3A36-4F6E-A7D0-5F9D05C12318}" srcOrd="1" destOrd="0" parTransId="{7CDF4E32-E22F-4B1F-BA0D-3D529793C559}" sibTransId="{4205046E-B167-48FC-9198-BE7F062173C1}"/>
    <dgm:cxn modelId="{804F4188-7E31-46A6-980A-46D43281019E}" srcId="{BBF0F5D7-9B05-4DF9-9827-3111D5BB00A8}" destId="{20888C98-44DE-46E9-86D9-A42F85D99F6D}" srcOrd="0" destOrd="0" parTransId="{A7EEE96D-FBA4-4EA0-90D5-84F125E1EF09}" sibTransId="{6E693A01-9732-4CF6-B03F-D966C8193B43}"/>
    <dgm:cxn modelId="{16FE588B-CB86-46A7-AE8D-4AC6B4E05BE9}" type="presOf" srcId="{64367C9A-8A8C-49B4-85AE-4D6CEE64282D}" destId="{6EAD9EBF-1EA7-43AD-9ED4-329218BCF9EE}" srcOrd="0" destOrd="4" presId="urn:microsoft.com/office/officeart/2005/8/layout/chevron2"/>
    <dgm:cxn modelId="{72482E8C-0448-4A08-8C38-D2068F603B16}" type="presOf" srcId="{28A8DCF9-0B6A-4118-A25A-265D289B9BDE}" destId="{2EC01E4A-3FCC-404B-91C8-7CD3C7DB1FAF}" srcOrd="0" destOrd="0" presId="urn:microsoft.com/office/officeart/2005/8/layout/chevron2"/>
    <dgm:cxn modelId="{182CE18D-9A7E-407D-85ED-4AA1A37126BA}" type="presOf" srcId="{03967A0B-5CB3-4935-B2D6-02BE220C0F5A}" destId="{6EAD9EBF-1EA7-43AD-9ED4-329218BCF9EE}" srcOrd="0" destOrd="0" presId="urn:microsoft.com/office/officeart/2005/8/layout/chevron2"/>
    <dgm:cxn modelId="{E5F1A399-E01D-4CF0-A11C-C92BCC08B4EC}" srcId="{BBF0F5D7-9B05-4DF9-9827-3111D5BB00A8}" destId="{C84635FD-061D-4DAD-87D7-ADBAA50AEACA}" srcOrd="4" destOrd="0" parTransId="{532DD882-8438-4BDC-92DA-6724215A68C7}" sibTransId="{66661BD1-AF0E-4217-8F5F-D139F3DC85EB}"/>
    <dgm:cxn modelId="{39A406A0-F1D3-4370-81B8-EC7D19504ABE}" srcId="{28A8DCF9-0B6A-4118-A25A-265D289B9BDE}" destId="{04833C99-E88F-43E4-B41F-582DB8BF007C}" srcOrd="2" destOrd="0" parTransId="{B05F47E1-FFA5-444D-A198-51C645D51812}" sibTransId="{9B683D77-4BC9-48FC-9C76-066444BC4FE5}"/>
    <dgm:cxn modelId="{40BD0AAF-5C1F-4DA6-9BF1-074105F01277}" type="presOf" srcId="{C9CD0996-C5CD-43D4-9546-FBAE810C8918}" destId="{E28C2231-8CB9-4FA1-B6F7-4960FBE5C493}" srcOrd="0" destOrd="2" presId="urn:microsoft.com/office/officeart/2005/8/layout/chevron2"/>
    <dgm:cxn modelId="{D7A1B5B5-9C68-47AA-AD33-86AF99ED104A}" srcId="{BBF0F5D7-9B05-4DF9-9827-3111D5BB00A8}" destId="{27A77B1C-A258-4FB7-8EF4-9DA6156322E5}" srcOrd="1" destOrd="0" parTransId="{6AE0C5E1-559A-44FF-BA3F-058C37E8A5DB}" sibTransId="{DCB91AB1-BC80-4357-BF04-7305245D1DEB}"/>
    <dgm:cxn modelId="{7B6C1FC2-1ACD-4BCF-BDE9-FDF5C6EFFE61}" srcId="{28A8DCF9-0B6A-4118-A25A-265D289B9BDE}" destId="{B384EF27-1A2D-4F9A-B68A-D8BE096572E7}" srcOrd="1" destOrd="0" parTransId="{C8E36833-830D-4D78-A939-F52F32836415}" sibTransId="{CE5E2AF9-2965-4C4E-A028-5A2ECBA7DD7A}"/>
    <dgm:cxn modelId="{21E83CD5-67B6-498B-963C-9824C7437F53}" srcId="{ABD7F9B1-3A36-4F6E-A7D0-5F9D05C12318}" destId="{A8451E3D-0ECD-4F79-85A1-B04CE36B7FCE}" srcOrd="4" destOrd="0" parTransId="{6B39CF2A-2176-4E06-ABFA-14DE6D44728C}" sibTransId="{354DE493-3B65-477A-BE2E-18E048484E5D}"/>
    <dgm:cxn modelId="{4C023ADC-F235-4C3C-92D1-6D9864B53B15}" srcId="{ABD7F9B1-3A36-4F6E-A7D0-5F9D05C12318}" destId="{6E7EA90D-9801-4860-9E89-838CD52477E7}" srcOrd="3" destOrd="0" parTransId="{63B06CC1-D3A0-4895-B5AB-684EA644DA01}" sibTransId="{2C308102-C57B-4590-954A-AC70E046D998}"/>
    <dgm:cxn modelId="{471F41DF-47CC-4C03-9910-71071706DB9B}" srcId="{28A8DCF9-0B6A-4118-A25A-265D289B9BDE}" destId="{03967A0B-5CB3-4935-B2D6-02BE220C0F5A}" srcOrd="0" destOrd="0" parTransId="{6B954A52-39FE-419F-BC55-1C03DA9F6BA3}" sibTransId="{AC6A8206-18EF-4EC9-AC91-0F0FACBED95E}"/>
    <dgm:cxn modelId="{AE9392E2-4CB7-41A2-A69A-56CDB050B10B}" srcId="{ABD7F9B1-3A36-4F6E-A7D0-5F9D05C12318}" destId="{C9CD0996-C5CD-43D4-9546-FBAE810C8918}" srcOrd="2" destOrd="0" parTransId="{CDAACCFE-532A-43DB-A0B8-4CE7986C2A8F}" sibTransId="{5488C7D9-4C90-430B-8FF5-25DAC93B3C95}"/>
    <dgm:cxn modelId="{7276BAE4-9632-411C-820F-7FED71007743}" type="presOf" srcId="{C84635FD-061D-4DAD-87D7-ADBAA50AEACA}" destId="{A70AF0BB-BB0A-4739-85F5-B6D3F4EB91B7}" srcOrd="0" destOrd="4" presId="urn:microsoft.com/office/officeart/2005/8/layout/chevron2"/>
    <dgm:cxn modelId="{E3EC6EE5-8C1E-4B7C-8F2C-E8C5B1BADD1B}" srcId="{ABD7F9B1-3A36-4F6E-A7D0-5F9D05C12318}" destId="{BA6C53D3-C36E-43D3-B55D-F179712BA0CF}" srcOrd="0" destOrd="0" parTransId="{F7A821D4-8F7C-4CE0-A767-DE509BAE5E6C}" sibTransId="{8DDD8FFF-0FD8-4836-B495-F614E02B6700}"/>
    <dgm:cxn modelId="{CB773DEB-8F32-4512-8054-EE024406CA5E}" srcId="{ABD7F9B1-3A36-4F6E-A7D0-5F9D05C12318}" destId="{52FB2166-6910-4168-9383-E071364ECA5B}" srcOrd="1" destOrd="0" parTransId="{1CB52469-29EA-4D47-B31E-647586ECEC9F}" sibTransId="{FE980779-570A-44CE-ABEE-37C2C56A7354}"/>
    <dgm:cxn modelId="{82BFBCF0-0F58-4E9B-9C06-E6CE47C2CE18}" type="presOf" srcId="{3E834458-62B6-4C1D-8991-EC08806E6EC7}" destId="{6EAD9EBF-1EA7-43AD-9ED4-329218BCF9EE}" srcOrd="0" destOrd="3" presId="urn:microsoft.com/office/officeart/2005/8/layout/chevron2"/>
    <dgm:cxn modelId="{92086EFE-B66A-4B71-B9A3-107B291CB405}" type="presOf" srcId="{8556FB12-8FB1-4E1C-B983-A21AA9C888E3}" destId="{A70AF0BB-BB0A-4739-85F5-B6D3F4EB91B7}" srcOrd="0" destOrd="2" presId="urn:microsoft.com/office/officeart/2005/8/layout/chevron2"/>
    <dgm:cxn modelId="{46AFB6D1-7303-42A2-A599-0D9153995103}" type="presParOf" srcId="{8B173569-0146-4A8A-AA8C-867C325D8BDC}" destId="{FDFA6EF5-9C1E-4BB2-BE4F-F87A74F56BE2}" srcOrd="0" destOrd="0" presId="urn:microsoft.com/office/officeart/2005/8/layout/chevron2"/>
    <dgm:cxn modelId="{BF33EEB0-8C47-4FA7-B2D0-954DF22DE476}" type="presParOf" srcId="{FDFA6EF5-9C1E-4BB2-BE4F-F87A74F56BE2}" destId="{2EC01E4A-3FCC-404B-91C8-7CD3C7DB1FAF}" srcOrd="0" destOrd="0" presId="urn:microsoft.com/office/officeart/2005/8/layout/chevron2"/>
    <dgm:cxn modelId="{0F7661AE-FB2B-413B-B914-33E54DEB7E99}" type="presParOf" srcId="{FDFA6EF5-9C1E-4BB2-BE4F-F87A74F56BE2}" destId="{6EAD9EBF-1EA7-43AD-9ED4-329218BCF9EE}" srcOrd="1" destOrd="0" presId="urn:microsoft.com/office/officeart/2005/8/layout/chevron2"/>
    <dgm:cxn modelId="{2609A593-75BF-4906-9B18-5416677B1359}" type="presParOf" srcId="{8B173569-0146-4A8A-AA8C-867C325D8BDC}" destId="{6AE2D501-925F-486C-BC86-A594920A3ADE}" srcOrd="1" destOrd="0" presId="urn:microsoft.com/office/officeart/2005/8/layout/chevron2"/>
    <dgm:cxn modelId="{F93C3C06-D4DA-44DE-8D7B-53412D4FF733}" type="presParOf" srcId="{8B173569-0146-4A8A-AA8C-867C325D8BDC}" destId="{6E6B319A-2F12-40AC-A41F-4C107E1A0E8F}" srcOrd="2" destOrd="0" presId="urn:microsoft.com/office/officeart/2005/8/layout/chevron2"/>
    <dgm:cxn modelId="{2B22C143-61F6-4050-AB98-713308DDE5E7}" type="presParOf" srcId="{6E6B319A-2F12-40AC-A41F-4C107E1A0E8F}" destId="{BA76D6B0-3C5E-42AA-8004-2C2A6C859391}" srcOrd="0" destOrd="0" presId="urn:microsoft.com/office/officeart/2005/8/layout/chevron2"/>
    <dgm:cxn modelId="{7F78E704-674B-4C8E-9DE9-BACFE14366FD}" type="presParOf" srcId="{6E6B319A-2F12-40AC-A41F-4C107E1A0E8F}" destId="{E28C2231-8CB9-4FA1-B6F7-4960FBE5C493}" srcOrd="1" destOrd="0" presId="urn:microsoft.com/office/officeart/2005/8/layout/chevron2"/>
    <dgm:cxn modelId="{F1F013B2-D59C-4E17-8F79-900986051817}" type="presParOf" srcId="{8B173569-0146-4A8A-AA8C-867C325D8BDC}" destId="{A7AF8131-F936-47F8-8579-6FF177883397}" srcOrd="3" destOrd="0" presId="urn:microsoft.com/office/officeart/2005/8/layout/chevron2"/>
    <dgm:cxn modelId="{4F600CB5-FD12-4DE3-B415-BF7D248126B4}" type="presParOf" srcId="{8B173569-0146-4A8A-AA8C-867C325D8BDC}" destId="{9C74F748-8D9C-4290-A529-9674A4BB28FB}" srcOrd="4" destOrd="0" presId="urn:microsoft.com/office/officeart/2005/8/layout/chevron2"/>
    <dgm:cxn modelId="{E0513486-255D-4F08-B7A4-327C5A13A036}" type="presParOf" srcId="{9C74F748-8D9C-4290-A529-9674A4BB28FB}" destId="{74AA7A8E-3CD5-4F6F-BF9E-06AE4085101D}" srcOrd="0" destOrd="0" presId="urn:microsoft.com/office/officeart/2005/8/layout/chevron2"/>
    <dgm:cxn modelId="{5662F256-57D4-4CFA-BFFE-0752AD68AD56}" type="presParOf" srcId="{9C74F748-8D9C-4290-A529-9674A4BB28FB}" destId="{A70AF0BB-BB0A-4739-85F5-B6D3F4EB91B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01E4A-3FCC-404B-91C8-7CD3C7DB1FAF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Phonics</a:t>
          </a:r>
        </a:p>
      </dsp:txBody>
      <dsp:txXfrm rot="-5400000">
        <a:off x="1" y="679096"/>
        <a:ext cx="1352020" cy="579438"/>
      </dsp:txXfrm>
    </dsp:sp>
    <dsp:sp modelId="{6EAD9EBF-1EA7-43AD-9ED4-329218BCF9EE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u="sng" kern="1200" dirty="0"/>
            <a:t>Phonics – Read Write Inc Fresh start.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Guided reading to be tailored to the fresh start resources. Badger books orange and turquoise can be used to supplement.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/>
            <a:t>Daily reading independent books at pupils’ level.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Reading for pleasure- high interest books the pupils can access Venn Boulevard Library, magazines and comics.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Class read. Shared book for pleasure read by the tutor. </a:t>
          </a:r>
        </a:p>
      </dsp:txBody>
      <dsp:txXfrm rot="-5400000">
        <a:off x="1352020" y="64373"/>
        <a:ext cx="6714693" cy="1132875"/>
      </dsp:txXfrm>
    </dsp:sp>
    <dsp:sp modelId="{BA76D6B0-3C5E-42AA-8004-2C2A6C859391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 w="12700" cap="flat" cmpd="sng" algn="ctr">
          <a:solidFill>
            <a:schemeClr val="accent6">
              <a:shade val="50000"/>
              <a:hueOff val="245616"/>
              <a:satOff val="-10737"/>
              <a:lumOff val="29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Fluency</a:t>
          </a:r>
        </a:p>
      </dsp:txBody>
      <dsp:txXfrm rot="-5400000">
        <a:off x="1" y="2419614"/>
        <a:ext cx="1352020" cy="579438"/>
      </dsp:txXfrm>
    </dsp:sp>
    <dsp:sp modelId="{E28C2231-8CB9-4FA1-B6F7-4960FBE5C493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245616"/>
              <a:satOff val="-10737"/>
              <a:lumOff val="29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u="sng" kern="1200" dirty="0"/>
            <a:t>Fluency- Rapid Readers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Guided reading using Rapid Reading programme from reading age 6.6 (set 1A) Fiction and Non- fiction.  Badger books should be used to supplement and cover reading in different contexts. Ensure fluency and understanding to build upon comprehension skills.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Daily independent reading at pupils’ level.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Reading for pleasure- KS3/KS4 recommended reads, Venn Boulevard Library, magazines.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 Class read. Shared book for pleasure read by the tutor. </a:t>
          </a:r>
        </a:p>
      </dsp:txBody>
      <dsp:txXfrm rot="-5400000">
        <a:off x="1352020" y="1804891"/>
        <a:ext cx="6714693" cy="1132875"/>
      </dsp:txXfrm>
    </dsp:sp>
    <dsp:sp modelId="{74AA7A8E-3CD5-4F6F-BF9E-06AE4085101D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6">
            <a:shade val="50000"/>
            <a:hueOff val="245616"/>
            <a:satOff val="-10737"/>
            <a:lumOff val="29307"/>
            <a:alphaOff val="0"/>
          </a:schemeClr>
        </a:solidFill>
        <a:ln w="12700" cap="flat" cmpd="sng" algn="ctr">
          <a:solidFill>
            <a:schemeClr val="accent6">
              <a:shade val="50000"/>
              <a:hueOff val="245616"/>
              <a:satOff val="-10737"/>
              <a:lumOff val="29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Reading Widely</a:t>
          </a:r>
        </a:p>
      </dsp:txBody>
      <dsp:txXfrm rot="-5400000">
        <a:off x="1" y="4160131"/>
        <a:ext cx="1352020" cy="579438"/>
      </dsp:txXfrm>
    </dsp:sp>
    <dsp:sp modelId="{A70AF0BB-BB0A-4739-85F5-B6D3F4EB91B7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245616"/>
              <a:satOff val="-10737"/>
              <a:lumOff val="29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u="sng" kern="1200" dirty="0"/>
            <a:t>Reading Widely-</a:t>
          </a:r>
          <a:endParaRPr lang="en-GB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Guided reading using Rapid Reading programme reading age to 12 years. (set 9A) plus a variety of fiction and non-fiction texts that challenge and embed the reading skills through comprehension and fluency.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Daily independent reading at pupils’ level.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Reading for pleasure- KS3/KS4 recommended reads, Venn Boulevard Centre Library, magazines.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Class read. Shared book for pleasure read by the tutor. </a:t>
          </a:r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7FFCE-F6AD-419D-9312-037620CD0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FBC713-722D-455C-8346-91F33727A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1B2D6-ECFD-4F47-8384-696EFBCA2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BEAC1-7D94-49DF-8433-5DCF35B4C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8F456-1D18-403E-A91E-615C250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8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8390-832D-497B-9394-F003E44FC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A44EE-68CF-4574-8B76-1A874E0ED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AC65D-EDBE-47EF-ADE5-A55AF8C4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FBD41-278F-4E1A-9D03-9D0CE4E6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40DB6-D944-45F4-A532-DE4A981F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8D76FB-2FD7-4320-9A57-5413074D47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3A0F0-C619-4F18-A8BB-AE75859BA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B0D03-9CAD-406D-9EE3-30C166CDC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C2902-49B8-4524-84F0-5FA52D96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8A88D-A807-4917-B28D-F1CC109B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5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9BE7-89A5-43D8-B372-76329D26C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3747-FD6B-4B1F-A90D-249050EF4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10EDD-EBD1-44B4-810A-977D7D6F6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4B21-01A6-4791-912D-413AB6617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512D3-2FB5-4FBA-8E1B-638B32943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94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3EE9-5956-4FA9-AD6F-4B424C63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6D803D-848A-4A71-A9C0-DC87C362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AECE0-2AB4-4A53-A913-E9425BD4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CA11C-B2DF-44AE-A28F-DEBD70E52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33EE3-0A7A-4B35-BC2F-BC12FE15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10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F2A6E-AAE0-41F8-A750-997B307C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9C078-96B2-4FEF-BBBF-8C07C3C63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1F262-2F04-4376-B265-A7EF3745F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9CA326-3334-4B54-B35A-BACCA48C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CF4A9-F417-4B38-A8AD-CF774790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BA71B-2469-4C47-B706-886DCD25A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9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08243-6109-4E06-8B68-140A928CC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581D9-7C2B-4AFC-9C16-0F7BF9425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A4261-23CC-40F8-AA12-BA25F73D5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DF95DF-A04D-4C76-AE06-19A838F85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87992E-0F19-4AD6-9A68-A7BE5D126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8E5C7-662F-46C6-993E-468AAD9DB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232424-C08C-4F9D-9C3C-ACB39EE8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A5A75-A124-421F-9682-432A591D5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9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5CDBE-22E7-4228-8271-D3C9FD77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18B3C-29B5-45F1-B15E-6261EE09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7377F-CD42-4072-9927-A710E9BC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A135-93A7-4C8E-BE02-9042A9D6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26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C01D59-8813-4673-B463-A745BD63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192E01-9A3C-469C-99BE-C7D055F3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0413E-ED87-4273-9E12-0F9F308C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53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80EB6-9BB9-40C5-A764-56CFC192B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29692-2CFD-4140-8858-3FFC24E0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9AA9-CB8B-4B23-817D-1125055582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EDEDE-C130-44F2-BFE0-0A1787540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EA1FD-7EC2-451A-A5A1-AC601CD1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D182D-E815-470B-BB14-C74DC851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C7AC-9D59-40D2-90A3-D0EB9772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23C9F9-220F-45F4-8746-12841F4BC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185F0-B2C6-4CCC-8BC8-CF8552202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5F12D-9B62-4C97-8B3D-A13ACF539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57B12-923D-43F2-AA26-892CA4219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34A92-857C-43B2-AA37-EF38E7C9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40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1979E-73F9-4600-A56D-845CBAF73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66549-98D3-4AE5-A713-50772C4BC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B5A0B-6143-44C9-AEDD-A98E07530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A9902-89E8-4800-9CC4-4C9C17CB994D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CB343-BA52-456C-B8A7-9D8E50ECD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B8CC1-DCB5-4979-9093-1A351A756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4076-5BBA-4D3E-B6C4-C7E4FBAF3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02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0D728B6-C64E-4649-8A1F-5ED17D359D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2359449"/>
              </p:ext>
            </p:extLst>
          </p:nvPr>
        </p:nvGraphicFramePr>
        <p:xfrm>
          <a:off x="1847442" y="111394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E93BF452-7A9D-437B-A833-CAFCB91BAF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13" y="201335"/>
            <a:ext cx="1069027" cy="1578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477B46-D7DD-4AA4-856F-147D70140AAC}"/>
              </a:ext>
            </a:extLst>
          </p:cNvPr>
          <p:cNvSpPr txBox="1"/>
          <p:nvPr/>
        </p:nvSpPr>
        <p:spPr>
          <a:xfrm>
            <a:off x="3204594" y="327171"/>
            <a:ext cx="4068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Venn Boulevard Centre Reading Pathway</a:t>
            </a:r>
          </a:p>
        </p:txBody>
      </p:sp>
    </p:spTree>
    <p:extLst>
      <p:ext uri="{BB962C8B-B14F-4D97-AF65-F5344CB8AC3E}">
        <p14:creationId xmlns:p14="http://schemas.microsoft.com/office/powerpoint/2010/main" val="73485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42339f-15ba-4003-8a8e-4ef5cd77247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03A6E15106B3418138980B66A2AFC6" ma:contentTypeVersion="18" ma:contentTypeDescription="Create a new document." ma:contentTypeScope="" ma:versionID="0125bed8bca96a9fc1778351dc43a2b8">
  <xsd:schema xmlns:xsd="http://www.w3.org/2001/XMLSchema" xmlns:xs="http://www.w3.org/2001/XMLSchema" xmlns:p="http://schemas.microsoft.com/office/2006/metadata/properties" xmlns:ns3="b742339f-15ba-4003-8a8e-4ef5cd772475" xmlns:ns4="5cbd9f48-5054-469c-b95b-b9a1edd06a06" targetNamespace="http://schemas.microsoft.com/office/2006/metadata/properties" ma:root="true" ma:fieldsID="134f290ee8c085b7a9c9107523e9199c" ns3:_="" ns4:_="">
    <xsd:import namespace="b742339f-15ba-4003-8a8e-4ef5cd772475"/>
    <xsd:import namespace="5cbd9f48-5054-469c-b95b-b9a1edd06a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42339f-15ba-4003-8a8e-4ef5cd7724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d9f48-5054-469c-b95b-b9a1edd06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BE0E2A-1EF5-4A10-BF6B-385D827E81A7}">
  <ds:schemaRefs>
    <ds:schemaRef ds:uri="http://purl.org/dc/elements/1.1/"/>
    <ds:schemaRef ds:uri="http://schemas.microsoft.com/office/2006/metadata/properties"/>
    <ds:schemaRef ds:uri="5cbd9f48-5054-469c-b95b-b9a1edd06a0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742339f-15ba-4003-8a8e-4ef5cd77247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3AF8341-C1E4-4553-A248-26976C468F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FAFBDA-96FF-4014-AA83-8A1BCDB432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42339f-15ba-4003-8a8e-4ef5cd772475"/>
    <ds:schemaRef ds:uri="5cbd9f48-5054-469c-b95b-b9a1edd06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Sargieson</dc:creator>
  <cp:lastModifiedBy>Sarah Sargieson</cp:lastModifiedBy>
  <cp:revision>2</cp:revision>
  <cp:lastPrinted>2024-07-12T13:44:14Z</cp:lastPrinted>
  <dcterms:created xsi:type="dcterms:W3CDTF">2024-07-12T13:43:12Z</dcterms:created>
  <dcterms:modified xsi:type="dcterms:W3CDTF">2024-10-15T15:50:45Z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0x0101003D03A6E15106B3418138980B66A2AFC6</vt:lpwstr>
  </property>
</Properties>
</file>